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0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3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36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9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1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3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2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7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7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3AA5-D156-4815-8BC3-4CD3EB2336EF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FFBE-A1C5-46B4-9273-2AD9F7BDC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9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%ce%b5%cf%80-18-28-04-20/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%ce%b5%cf%80-17-24-04-20/" TargetMode="External"/><Relationship Id="rId2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%ce%b1%cf%80%ce%bf-%cf%84%ce%b7-%cf%84%ce%b7%ce%bb%ce%b5%ce%bf%cf%81%ce%b1%cf%83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10-04-20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02-04-20/" TargetMode="External"/><Relationship Id="rId4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%ce%b1%cf%80%ce%bf-%cf%84%ce%b7-%cf%84%ce%b7%ce%bb%ce%b5%ce%bf%cf%81%ce%b1%cf%83-5/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%ce%b5%cf%80-12-14-04-20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%ce%b1%cf%80%ce%bf-%cf%84%ce%b7-%cf%84%ce%b7%ce%bb%ce%b5%ce%bf%cf%81%ce%b1%cf%83-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09-04-20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ybc.com.cy/video-on-demand/%cf%81%ce%b9%ce%ba-2/%ce%b3%ce%ba%ce%bf%ce%bb-%ce%ba%ce%b1%ce%b9-%ce%b8%ce%ad%ce%b1%ce%bc%ce%b1/episodes/%ce%bc%ce%ad%ce%bd%cf%89-%cf%83%cf%80%ce%af%cf%84%ce%b9-%ce%ba%ce%b1%ce%b9-%ce%bc%ce%b1%ce%b8%ce%b1%ce%af%ce%bd%cf%89-%ce%b5%cf%80-16-23-04-20/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" y="1106425"/>
            <a:ext cx="3564961" cy="194634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47080" y="70267"/>
            <a:ext cx="2964874" cy="110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dirty="0" smtClean="0"/>
              <a:t>Αγγλικά</a:t>
            </a:r>
          </a:p>
          <a:p>
            <a:r>
              <a:rPr lang="el-GR" sz="1800" dirty="0" smtClean="0"/>
              <a:t>ΚΑΝΤΕ ΚΛΙΚ ΣΤΗΝ ΕΙΚΟΝΑ</a:t>
            </a:r>
            <a:endParaRPr lang="en-GB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5447" y="2233637"/>
            <a:ext cx="290252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Animals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01" y="3867276"/>
            <a:ext cx="3193817" cy="178371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4215" y="5362278"/>
            <a:ext cx="3001138" cy="110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Days of week</a:t>
            </a:r>
          </a:p>
          <a:p>
            <a:r>
              <a:rPr lang="el-GR" sz="1800" dirty="0" smtClean="0"/>
              <a:t> ΑΡΧΙΖΕΙ ΣΤΟ 1΄30΄΄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70704" y="3229723"/>
            <a:ext cx="4662056" cy="1663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46342" y="5757659"/>
            <a:ext cx="2729307" cy="854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Parts of body  </a:t>
            </a:r>
            <a:r>
              <a:rPr lang="el-GR" sz="2700" dirty="0" smtClean="0"/>
              <a:t>ΑΡΧΙΖΕΙ στο </a:t>
            </a:r>
            <a:r>
              <a:rPr lang="en-US" sz="1800" dirty="0" smtClean="0"/>
              <a:t>1</a:t>
            </a:r>
            <a:r>
              <a:rPr lang="el-GR" sz="1800" dirty="0" smtClean="0"/>
              <a:t>΄</a:t>
            </a:r>
            <a:r>
              <a:rPr lang="en-US" sz="1800" dirty="0" smtClean="0"/>
              <a:t>45</a:t>
            </a:r>
            <a:r>
              <a:rPr lang="el-GR" sz="1800" dirty="0" smtClean="0"/>
              <a:t>΄΄</a:t>
            </a:r>
            <a:endParaRPr lang="en-GB" sz="1800" dirty="0"/>
          </a:p>
        </p:txBody>
      </p:sp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476" y="3867276"/>
            <a:ext cx="3157038" cy="191172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358492" y="4691437"/>
            <a:ext cx="3497838" cy="126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5" name="Picture 14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442" y="1217876"/>
            <a:ext cx="3004343" cy="166293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405276" y="2502965"/>
            <a:ext cx="3001138" cy="1108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Toys</a:t>
            </a:r>
          </a:p>
          <a:p>
            <a:r>
              <a:rPr lang="el-GR" sz="1800" dirty="0" smtClean="0"/>
              <a:t> ΑΡΧΙΖΕΙ ΣΤΟ 1΄</a:t>
            </a:r>
            <a:r>
              <a:rPr lang="en-US" sz="1800" dirty="0" smtClean="0"/>
              <a:t>38</a:t>
            </a:r>
            <a:r>
              <a:rPr lang="el-GR" sz="1800" dirty="0" smtClean="0"/>
              <a:t>΄΄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478300" y="1037237"/>
            <a:ext cx="3706091" cy="1378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56655" y="226402"/>
            <a:ext cx="2964874" cy="110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Μαθηματικά</a:t>
            </a:r>
          </a:p>
          <a:p>
            <a:r>
              <a:rPr lang="el-GR" sz="1800" dirty="0" smtClean="0"/>
              <a:t>ΚΑΝΤΕ ΚΛΙΚ ΣΤΗΝ ΕΙΚΟΝΑ</a:t>
            </a:r>
            <a:endParaRPr lang="en-GB" sz="1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497774" y="2995607"/>
            <a:ext cx="3082636" cy="9943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Αριθμοί και πράξεις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1600" dirty="0" smtClean="0"/>
              <a:t>Αρχίζει στο 3΄20΄΄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331345" y="3063680"/>
            <a:ext cx="3855702" cy="102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pic>
        <p:nvPicPr>
          <p:cNvPr id="21" name="Picture 20">
            <a:hlinkClick r:id="rId10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908" y="1404392"/>
            <a:ext cx="3314349" cy="1953805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241773" y="6021876"/>
            <a:ext cx="4704252" cy="79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 dirty="0"/>
          </a:p>
        </p:txBody>
      </p:sp>
      <p:pic>
        <p:nvPicPr>
          <p:cNvPr id="23" name="Picture 22">
            <a:hlinkClick r:id="rId12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909" y="4172798"/>
            <a:ext cx="3697328" cy="174366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8283908" y="5747478"/>
            <a:ext cx="3034146" cy="1039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</a:t>
            </a:r>
            <a:r>
              <a:rPr lang="el-GR" dirty="0" err="1" smtClean="0"/>
              <a:t>Αριθμοσειρά</a:t>
            </a:r>
            <a:endParaRPr lang="el-GR" dirty="0" smtClean="0"/>
          </a:p>
          <a:p>
            <a:pPr algn="ctr"/>
            <a:r>
              <a:rPr lang="el-GR" sz="1900" dirty="0" smtClean="0"/>
              <a:t>ΑΡΧΙΖΕΙ ΣΤΟ1΄55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6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027" y="711489"/>
            <a:ext cx="4634345" cy="1145020"/>
          </a:xfrm>
        </p:spPr>
        <p:txBody>
          <a:bodyPr>
            <a:noAutofit/>
          </a:bodyPr>
          <a:lstStyle/>
          <a:p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12" y="2766279"/>
            <a:ext cx="4275252" cy="9138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dirty="0" smtClean="0"/>
              <a:t>Ο κατσόσιοιρος και το φίδι</a:t>
            </a:r>
          </a:p>
          <a:p>
            <a:pPr marL="0" indent="0" algn="ctr">
              <a:buNone/>
            </a:pPr>
            <a:r>
              <a:rPr lang="el-GR" sz="1800" dirty="0" smtClean="0"/>
              <a:t>Αρχίζει στο 1.20΄΄</a:t>
            </a:r>
            <a:endParaRPr lang="en-GB" sz="3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3" y="580483"/>
            <a:ext cx="3736241" cy="2222654"/>
          </a:xfrm>
          <a:prstGeom prst="rect">
            <a:avLst/>
          </a:prstGeom>
        </p:spPr>
      </p:pic>
      <p:pic>
        <p:nvPicPr>
          <p:cNvPr id="5" name="Content Placeholder 3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3" y="3826089"/>
            <a:ext cx="3609367" cy="19799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7437" y="5838961"/>
            <a:ext cx="2597728" cy="595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Χελιδόνια</a:t>
            </a:r>
            <a:endParaRPr lang="en-GB" dirty="0"/>
          </a:p>
        </p:txBody>
      </p:sp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474" y="364289"/>
            <a:ext cx="4520607" cy="24388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065600" y="2560413"/>
            <a:ext cx="24119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Κ</a:t>
            </a:r>
            <a:r>
              <a:rPr lang="el-GR" sz="2800" dirty="0" smtClean="0"/>
              <a:t>ατοικίδια ζώα</a:t>
            </a:r>
          </a:p>
          <a:p>
            <a:pPr algn="ctr"/>
            <a:r>
              <a:rPr lang="el-GR" sz="1800" dirty="0" smtClean="0"/>
              <a:t>Αρχίζει στο 3΄ 20΄΄</a:t>
            </a:r>
            <a:endParaRPr lang="en-GB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9990" y="2332909"/>
            <a:ext cx="4870862" cy="1422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041" y="4058718"/>
            <a:ext cx="3653449" cy="177099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192474" y="5930195"/>
            <a:ext cx="3532275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/>
              <a:t>Η γέννηση του φυτού</a:t>
            </a:r>
          </a:p>
          <a:p>
            <a:r>
              <a:rPr lang="el-GR" sz="2100" dirty="0" smtClean="0"/>
              <a:t>Αρχίζει στο 1΄34΄΄ </a:t>
            </a: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329055" y="5665172"/>
            <a:ext cx="4862945" cy="119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6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75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17</cp:revision>
  <dcterms:created xsi:type="dcterms:W3CDTF">2020-05-01T19:26:18Z</dcterms:created>
  <dcterms:modified xsi:type="dcterms:W3CDTF">2020-05-02T13:46:12Z</dcterms:modified>
</cp:coreProperties>
</file>